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2" r:id="rId2"/>
    <p:sldId id="303" r:id="rId3"/>
    <p:sldId id="304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5"/>
    <p:restoredTop sz="94591"/>
  </p:normalViewPr>
  <p:slideViewPr>
    <p:cSldViewPr snapToGrid="0" snapToObjects="1">
      <p:cViewPr>
        <p:scale>
          <a:sx n="141" d="100"/>
          <a:sy n="141" d="100"/>
        </p:scale>
        <p:origin x="1536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68B83-B484-5541-AF69-38AD114A7F14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57D57-FA4A-8D4E-8A70-11396C1601E4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714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70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47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323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9274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033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94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67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128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639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82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395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E527-554D-A247-B6BD-7EDF80D261F3}" type="datetimeFigureOut">
              <a:rPr lang="fr-FR" smtClean="0"/>
              <a:t>11/07/2022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6F440-F50D-F749-B1B2-83282C4B68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5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1981" y="-20320"/>
            <a:ext cx="13355962" cy="687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8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2440577" y="1804529"/>
            <a:ext cx="77355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Main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text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: Arial, Regular, 16pt, </a:t>
            </a:r>
            <a:r>
              <a:rPr lang="nl-BE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Dark grey</a:t>
            </a:r>
            <a:endParaRPr lang="fr-FR" sz="1600" dirty="0" smtClean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fr-FR" sz="1600" dirty="0" smtClean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Nullam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id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dolor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id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nibh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ultricies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vehicula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ut id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Vestibulum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id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ligula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porta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felis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euismod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semper.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Nullam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quis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risus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eget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urna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mollis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ornare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vel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eu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leo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vitae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libero, a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pharetra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augue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vitae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libero, a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pharetra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augue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  <a:p>
            <a:endParaRPr lang="fr-FR" sz="1600" dirty="0" smtClean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Maecenas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mollis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interdum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Integer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posuere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erat a ante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venenatis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dapibus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posuere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aliquet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Curabitur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blandit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tempus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porttitor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Cras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justo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odio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dapibus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ac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facilisis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in,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egestas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eget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quam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. Cum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sociis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natoque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penatibus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magnis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dis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parturient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montes,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nascetur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ridiculus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 mus. </a:t>
            </a:r>
          </a:p>
          <a:p>
            <a:endParaRPr lang="fr-FR" sz="1600" dirty="0">
              <a:solidFill>
                <a:schemeClr val="bg2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fr-FR" sz="1600" b="1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Arial font ONLY </a:t>
            </a:r>
            <a:r>
              <a:rPr lang="fr-FR" sz="1600" b="1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please</a:t>
            </a: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/>
            </a:r>
            <a:b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fr-FR" sz="16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Important : </a:t>
            </a:r>
            <a:br>
              <a:rPr lang="fr-FR" sz="16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fr-FR" sz="16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ALWAYS have the NMEU logo slide at the </a:t>
            </a:r>
            <a:r>
              <a:rPr lang="fr-FR" sz="1600" b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beginning</a:t>
            </a:r>
            <a:r>
              <a:rPr lang="fr-FR" sz="1600" b="1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 of ALL </a:t>
            </a:r>
            <a:r>
              <a:rPr lang="fr-FR" sz="1600" b="1" dirty="0" err="1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presentations</a:t>
            </a:r>
            <a:endParaRPr lang="fr-FR" sz="1600" b="1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endParaRPr lang="fr-FR" sz="16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4033" y="448122"/>
            <a:ext cx="2362200" cy="11049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887" y="2078901"/>
            <a:ext cx="2387600" cy="1143000"/>
          </a:xfrm>
          <a:prstGeom prst="rect">
            <a:avLst/>
          </a:prstGeom>
        </p:spPr>
      </p:pic>
      <p:cxnSp>
        <p:nvCxnSpPr>
          <p:cNvPr id="5" name="Connecteur droit 4"/>
          <p:cNvCxnSpPr/>
          <p:nvPr/>
        </p:nvCxnSpPr>
        <p:spPr>
          <a:xfrm>
            <a:off x="1933301" y="-337457"/>
            <a:ext cx="0" cy="7663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0853057" y="-620486"/>
            <a:ext cx="0" cy="7946572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1933301" y="470985"/>
            <a:ext cx="8919756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960514" y="-13477"/>
            <a:ext cx="8669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FF0000"/>
                </a:solidFill>
              </a:rPr>
              <a:t>Margins</a:t>
            </a:r>
            <a:endParaRPr lang="fr-FR" sz="12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D</a:t>
            </a:r>
            <a:r>
              <a:rPr lang="fr-FR" sz="1200" b="1" dirty="0" smtClean="0">
                <a:solidFill>
                  <a:srgbClr val="FF0000"/>
                </a:solidFill>
              </a:rPr>
              <a:t>o not use </a:t>
            </a:r>
            <a:r>
              <a:rPr lang="fr-FR" sz="1200" b="1" dirty="0" err="1" smtClean="0">
                <a:solidFill>
                  <a:srgbClr val="FF0000"/>
                </a:solidFill>
              </a:rPr>
              <a:t>this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r>
              <a:rPr lang="fr-FR" sz="1200" b="1" dirty="0" err="1" smtClean="0">
                <a:solidFill>
                  <a:srgbClr val="FF0000"/>
                </a:solidFill>
              </a:rPr>
              <a:t>space</a:t>
            </a:r>
            <a:r>
              <a:rPr lang="fr-FR" sz="1200" b="1" dirty="0" smtClean="0">
                <a:solidFill>
                  <a:srgbClr val="FF0000"/>
                </a:solidFill>
              </a:rPr>
              <a:t>!</a:t>
            </a:r>
            <a:endParaRPr lang="fr-FR" sz="1200" b="1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8086" y="3673440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FF0000"/>
                </a:solidFill>
              </a:rPr>
              <a:t>Margins</a:t>
            </a:r>
            <a:endParaRPr lang="fr-FR" sz="12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D</a:t>
            </a:r>
            <a:r>
              <a:rPr lang="fr-FR" sz="1200" b="1" dirty="0" smtClean="0">
                <a:solidFill>
                  <a:srgbClr val="FF0000"/>
                </a:solidFill>
              </a:rPr>
              <a:t>o not use </a:t>
            </a:r>
          </a:p>
          <a:p>
            <a:pPr algn="ctr"/>
            <a:r>
              <a:rPr lang="fr-FR" sz="1200" b="1" dirty="0" err="1" smtClean="0">
                <a:solidFill>
                  <a:srgbClr val="FF0000"/>
                </a:solidFill>
              </a:rPr>
              <a:t>this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r>
              <a:rPr lang="fr-FR" sz="1200" b="1" dirty="0" err="1" smtClean="0">
                <a:solidFill>
                  <a:srgbClr val="FF0000"/>
                </a:solidFill>
              </a:rPr>
              <a:t>space</a:t>
            </a:r>
            <a:r>
              <a:rPr lang="fr-FR" sz="1200" b="1" dirty="0" smtClean="0">
                <a:solidFill>
                  <a:srgbClr val="FF0000"/>
                </a:solidFill>
              </a:rPr>
              <a:t>!</a:t>
            </a:r>
            <a:endParaRPr lang="fr-FR" sz="1200" b="1" dirty="0">
              <a:solidFill>
                <a:srgbClr val="FF000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853057" y="3673440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err="1" smtClean="0">
                <a:solidFill>
                  <a:srgbClr val="FF0000"/>
                </a:solidFill>
              </a:rPr>
              <a:t>Margins</a:t>
            </a:r>
            <a:endParaRPr lang="fr-FR" sz="12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1200" b="1" dirty="0">
                <a:solidFill>
                  <a:srgbClr val="FF0000"/>
                </a:solidFill>
              </a:rPr>
              <a:t>D</a:t>
            </a:r>
            <a:r>
              <a:rPr lang="fr-FR" sz="1200" b="1" dirty="0" smtClean="0">
                <a:solidFill>
                  <a:srgbClr val="FF0000"/>
                </a:solidFill>
              </a:rPr>
              <a:t>o not use </a:t>
            </a:r>
          </a:p>
          <a:p>
            <a:pPr algn="ctr"/>
            <a:r>
              <a:rPr lang="fr-FR" sz="1200" b="1" dirty="0" err="1" smtClean="0">
                <a:solidFill>
                  <a:srgbClr val="FF0000"/>
                </a:solidFill>
              </a:rPr>
              <a:t>this</a:t>
            </a:r>
            <a:r>
              <a:rPr lang="fr-FR" sz="1200" b="1" dirty="0" smtClean="0">
                <a:solidFill>
                  <a:srgbClr val="FF0000"/>
                </a:solidFill>
              </a:rPr>
              <a:t> </a:t>
            </a:r>
            <a:r>
              <a:rPr lang="fr-FR" sz="1200" b="1" dirty="0" err="1" smtClean="0">
                <a:solidFill>
                  <a:srgbClr val="FF0000"/>
                </a:solidFill>
              </a:rPr>
              <a:t>space</a:t>
            </a:r>
            <a:r>
              <a:rPr lang="fr-FR" sz="1200" b="1" dirty="0" smtClean="0">
                <a:solidFill>
                  <a:srgbClr val="FF0000"/>
                </a:solidFill>
              </a:rPr>
              <a:t>!</a:t>
            </a:r>
            <a:endParaRPr lang="fr-FR" sz="1200" b="1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42915" y="536807"/>
            <a:ext cx="674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Titles</a:t>
            </a:r>
            <a:r>
              <a:rPr lang="fr-FR" sz="2400" b="1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: Arial, Bold, 24pt, </a:t>
            </a:r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blue</a:t>
            </a:r>
            <a:endParaRPr lang="fr-FR" sz="2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40577" y="942754"/>
            <a:ext cx="6740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Subtitles</a:t>
            </a:r>
            <a:r>
              <a:rPr lang="fr-FR" sz="20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: Arial, Regular, 20pt</a:t>
            </a:r>
            <a:endParaRPr lang="fr-FR" sz="20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6687879" y="1977137"/>
            <a:ext cx="1628503" cy="870656"/>
          </a:xfrm>
          <a:prstGeom prst="straightConnector1">
            <a:avLst/>
          </a:prstGeom>
          <a:ln w="1143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6874960" y="830649"/>
            <a:ext cx="1665199" cy="340431"/>
          </a:xfrm>
          <a:prstGeom prst="straightConnector1">
            <a:avLst/>
          </a:prstGeom>
          <a:ln w="1143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1960514" y="1539416"/>
            <a:ext cx="8919756" cy="1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373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oneTexte 14"/>
          <p:cNvSpPr txBox="1"/>
          <p:nvPr/>
        </p:nvSpPr>
        <p:spPr>
          <a:xfrm>
            <a:off x="2440577" y="1804529"/>
            <a:ext cx="7735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Main </a:t>
            </a:r>
            <a:r>
              <a:rPr lang="fr-FR" sz="1600" dirty="0" err="1" smtClean="0">
                <a:solidFill>
                  <a:schemeClr val="bg2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text</a:t>
            </a:r>
            <a:endParaRPr lang="fr-FR" sz="1600" dirty="0">
              <a:solidFill>
                <a:srgbClr val="0070C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42915" y="536807"/>
            <a:ext cx="6740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Titles</a:t>
            </a:r>
            <a:endParaRPr lang="fr-FR" sz="2400" b="1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440577" y="942754"/>
            <a:ext cx="6740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Subtitles</a:t>
            </a:r>
            <a:endParaRPr lang="fr-FR" sz="2000" dirty="0">
              <a:solidFill>
                <a:schemeClr val="accent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402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152</Words>
  <Application>Microsoft Macintosh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Arial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 Crunelle</dc:creator>
  <cp:lastModifiedBy>David Crunelle</cp:lastModifiedBy>
  <cp:revision>7</cp:revision>
  <dcterms:created xsi:type="dcterms:W3CDTF">2019-07-01T10:32:35Z</dcterms:created>
  <dcterms:modified xsi:type="dcterms:W3CDTF">2022-07-11T08:01:54Z</dcterms:modified>
</cp:coreProperties>
</file>